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259" r:id="rId4"/>
    <p:sldId id="260" r:id="rId5"/>
    <p:sldId id="261" r:id="rId6"/>
    <p:sldId id="262" r:id="rId7"/>
    <p:sldId id="27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761" r:id="rId16"/>
    <p:sldId id="762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B8D5C1-1576-41DE-BDF3-BDB97CA0F8FA}" v="436" dt="2020-10-17T10:48:00.1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5076" autoAdjust="0"/>
  </p:normalViewPr>
  <p:slideViewPr>
    <p:cSldViewPr snapToGrid="0">
      <p:cViewPr varScale="1">
        <p:scale>
          <a:sx n="97" d="100"/>
          <a:sy n="97" d="100"/>
        </p:scale>
        <p:origin x="105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Unwin" userId="ecb1ebdc-b4ce-451a-a330-7da45b58990a" providerId="ADAL" clId="{BE74A33F-9697-494F-9296-3146096EF5E6}"/>
    <pc:docChg chg="addSld modSld">
      <pc:chgData name="Chris Unwin" userId="ecb1ebdc-b4ce-451a-a330-7da45b58990a" providerId="ADAL" clId="{BE74A33F-9697-494F-9296-3146096EF5E6}" dt="2020-09-08T09:15:50.436" v="264"/>
      <pc:docMkLst>
        <pc:docMk/>
      </pc:docMkLst>
      <pc:sldChg chg="addSp modSp new mod modAnim modNotesTx">
        <pc:chgData name="Chris Unwin" userId="ecb1ebdc-b4ce-451a-a330-7da45b58990a" providerId="ADAL" clId="{BE74A33F-9697-494F-9296-3146096EF5E6}" dt="2020-09-08T09:15:50.436" v="264"/>
        <pc:sldMkLst>
          <pc:docMk/>
          <pc:sldMk cId="172200854" sldId="761"/>
        </pc:sldMkLst>
        <pc:spChg chg="add mod">
          <ac:chgData name="Chris Unwin" userId="ecb1ebdc-b4ce-451a-a330-7da45b58990a" providerId="ADAL" clId="{BE74A33F-9697-494F-9296-3146096EF5E6}" dt="2020-09-08T09:12:50.678" v="12" actId="20577"/>
          <ac:spMkLst>
            <pc:docMk/>
            <pc:sldMk cId="172200854" sldId="761"/>
            <ac:spMk id="3" creationId="{DAFA68F7-AF8C-4D21-BC0C-0045C7FFDB49}"/>
          </ac:spMkLst>
        </pc:spChg>
        <pc:spChg chg="add mod">
          <ac:chgData name="Chris Unwin" userId="ecb1ebdc-b4ce-451a-a330-7da45b58990a" providerId="ADAL" clId="{BE74A33F-9697-494F-9296-3146096EF5E6}" dt="2020-09-08T09:15:08.530" v="246" actId="1076"/>
          <ac:spMkLst>
            <pc:docMk/>
            <pc:sldMk cId="172200854" sldId="761"/>
            <ac:spMk id="4" creationId="{8A2D932D-BE2B-4FF4-8059-78D2EE47EEB9}"/>
          </ac:spMkLst>
        </pc:spChg>
        <pc:picChg chg="add mod">
          <ac:chgData name="Chris Unwin" userId="ecb1ebdc-b4ce-451a-a330-7da45b58990a" providerId="ADAL" clId="{BE74A33F-9697-494F-9296-3146096EF5E6}" dt="2020-09-08T09:15:34.756" v="249" actId="14100"/>
          <ac:picMkLst>
            <pc:docMk/>
            <pc:sldMk cId="172200854" sldId="761"/>
            <ac:picMk id="1026" creationId="{D45228B8-9B80-4431-846E-F97F223F22F1}"/>
          </ac:picMkLst>
        </pc:picChg>
      </pc:sldChg>
    </pc:docChg>
  </pc:docChgLst>
  <pc:docChgLst>
    <pc:chgData name="Chris Unwin" userId="ecb1ebdc-b4ce-451a-a330-7da45b58990a" providerId="ADAL" clId="{2FB8D5C1-1576-41DE-BDF3-BDB97CA0F8FA}"/>
    <pc:docChg chg="custSel addSld delSld modSld">
      <pc:chgData name="Chris Unwin" userId="ecb1ebdc-b4ce-451a-a330-7da45b58990a" providerId="ADAL" clId="{2FB8D5C1-1576-41DE-BDF3-BDB97CA0F8FA}" dt="2020-10-17T10:48:00.139" v="542" actId="20577"/>
      <pc:docMkLst>
        <pc:docMk/>
      </pc:docMkLst>
      <pc:sldChg chg="modSp mod">
        <pc:chgData name="Chris Unwin" userId="ecb1ebdc-b4ce-451a-a330-7da45b58990a" providerId="ADAL" clId="{2FB8D5C1-1576-41DE-BDF3-BDB97CA0F8FA}" dt="2020-10-15T15:21:47.598" v="4" actId="20577"/>
        <pc:sldMkLst>
          <pc:docMk/>
          <pc:sldMk cId="571243018" sldId="257"/>
        </pc:sldMkLst>
        <pc:spChg chg="mod">
          <ac:chgData name="Chris Unwin" userId="ecb1ebdc-b4ce-451a-a330-7da45b58990a" providerId="ADAL" clId="{2FB8D5C1-1576-41DE-BDF3-BDB97CA0F8FA}" dt="2020-10-15T15:21:47.598" v="4" actId="20577"/>
          <ac:spMkLst>
            <pc:docMk/>
            <pc:sldMk cId="571243018" sldId="257"/>
            <ac:spMk id="5" creationId="{670F3062-6431-4684-AEE8-D43E03AC363F}"/>
          </ac:spMkLst>
        </pc:spChg>
      </pc:sldChg>
      <pc:sldChg chg="modSp">
        <pc:chgData name="Chris Unwin" userId="ecb1ebdc-b4ce-451a-a330-7da45b58990a" providerId="ADAL" clId="{2FB8D5C1-1576-41DE-BDF3-BDB97CA0F8FA}" dt="2020-10-17T10:34:01.130" v="150" actId="20577"/>
        <pc:sldMkLst>
          <pc:docMk/>
          <pc:sldMk cId="57468731" sldId="263"/>
        </pc:sldMkLst>
        <pc:spChg chg="mod">
          <ac:chgData name="Chris Unwin" userId="ecb1ebdc-b4ce-451a-a330-7da45b58990a" providerId="ADAL" clId="{2FB8D5C1-1576-41DE-BDF3-BDB97CA0F8FA}" dt="2020-10-17T10:34:01.130" v="150" actId="20577"/>
          <ac:spMkLst>
            <pc:docMk/>
            <pc:sldMk cId="57468731" sldId="263"/>
            <ac:spMk id="3" creationId="{DE00387C-A880-4BDD-9028-C26B0C60B335}"/>
          </ac:spMkLst>
        </pc:spChg>
      </pc:sldChg>
      <pc:sldChg chg="modSp mod modAnim">
        <pc:chgData name="Chris Unwin" userId="ecb1ebdc-b4ce-451a-a330-7da45b58990a" providerId="ADAL" clId="{2FB8D5C1-1576-41DE-BDF3-BDB97CA0F8FA}" dt="2020-10-17T10:43:15.493" v="215" actId="1076"/>
        <pc:sldMkLst>
          <pc:docMk/>
          <pc:sldMk cId="627338258" sldId="269"/>
        </pc:sldMkLst>
        <pc:spChg chg="mod">
          <ac:chgData name="Chris Unwin" userId="ecb1ebdc-b4ce-451a-a330-7da45b58990a" providerId="ADAL" clId="{2FB8D5C1-1576-41DE-BDF3-BDB97CA0F8FA}" dt="2020-10-17T10:43:15.493" v="215" actId="1076"/>
          <ac:spMkLst>
            <pc:docMk/>
            <pc:sldMk cId="627338258" sldId="269"/>
            <ac:spMk id="2" creationId="{EE5E125F-DC02-4E03-AAA8-E248A9D19C75}"/>
          </ac:spMkLst>
        </pc:spChg>
      </pc:sldChg>
      <pc:sldChg chg="addSp modSp mod modAnim">
        <pc:chgData name="Chris Unwin" userId="ecb1ebdc-b4ce-451a-a330-7da45b58990a" providerId="ADAL" clId="{2FB8D5C1-1576-41DE-BDF3-BDB97CA0F8FA}" dt="2020-10-17T10:26:57.042" v="84"/>
        <pc:sldMkLst>
          <pc:docMk/>
          <pc:sldMk cId="2010623693" sldId="271"/>
        </pc:sldMkLst>
        <pc:spChg chg="add mod">
          <ac:chgData name="Chris Unwin" userId="ecb1ebdc-b4ce-451a-a330-7da45b58990a" providerId="ADAL" clId="{2FB8D5C1-1576-41DE-BDF3-BDB97CA0F8FA}" dt="2020-10-17T10:26:45.458" v="83" actId="1076"/>
          <ac:spMkLst>
            <pc:docMk/>
            <pc:sldMk cId="2010623693" sldId="271"/>
            <ac:spMk id="2" creationId="{FF14C6DA-2B21-4B6E-842B-E25CB8492350}"/>
          </ac:spMkLst>
        </pc:spChg>
        <pc:spChg chg="mod">
          <ac:chgData name="Chris Unwin" userId="ecb1ebdc-b4ce-451a-a330-7da45b58990a" providerId="ADAL" clId="{2FB8D5C1-1576-41DE-BDF3-BDB97CA0F8FA}" dt="2020-10-17T10:26:02.916" v="7" actId="5793"/>
          <ac:spMkLst>
            <pc:docMk/>
            <pc:sldMk cId="2010623693" sldId="271"/>
            <ac:spMk id="3" creationId="{0A1A8F5A-839A-4170-93BD-8EE414CD603D}"/>
          </ac:spMkLst>
        </pc:spChg>
      </pc:sldChg>
      <pc:sldChg chg="del">
        <pc:chgData name="Chris Unwin" userId="ecb1ebdc-b4ce-451a-a330-7da45b58990a" providerId="ADAL" clId="{2FB8D5C1-1576-41DE-BDF3-BDB97CA0F8FA}" dt="2020-10-17T10:44:08.179" v="216" actId="47"/>
        <pc:sldMkLst>
          <pc:docMk/>
          <pc:sldMk cId="3179197372" sldId="318"/>
        </pc:sldMkLst>
      </pc:sldChg>
      <pc:sldChg chg="del">
        <pc:chgData name="Chris Unwin" userId="ecb1ebdc-b4ce-451a-a330-7da45b58990a" providerId="ADAL" clId="{2FB8D5C1-1576-41DE-BDF3-BDB97CA0F8FA}" dt="2020-10-15T15:19:33.503" v="0" actId="47"/>
        <pc:sldMkLst>
          <pc:docMk/>
          <pc:sldMk cId="1253667651" sldId="760"/>
        </pc:sldMkLst>
      </pc:sldChg>
      <pc:sldChg chg="modSp modAnim">
        <pc:chgData name="Chris Unwin" userId="ecb1ebdc-b4ce-451a-a330-7da45b58990a" providerId="ADAL" clId="{2FB8D5C1-1576-41DE-BDF3-BDB97CA0F8FA}" dt="2020-10-17T10:44:24.445" v="218"/>
        <pc:sldMkLst>
          <pc:docMk/>
          <pc:sldMk cId="172200854" sldId="761"/>
        </pc:sldMkLst>
        <pc:spChg chg="mod">
          <ac:chgData name="Chris Unwin" userId="ecb1ebdc-b4ce-451a-a330-7da45b58990a" providerId="ADAL" clId="{2FB8D5C1-1576-41DE-BDF3-BDB97CA0F8FA}" dt="2020-10-17T10:44:17.325" v="217" actId="115"/>
          <ac:spMkLst>
            <pc:docMk/>
            <pc:sldMk cId="172200854" sldId="761"/>
            <ac:spMk id="4" creationId="{8A2D932D-BE2B-4FF4-8059-78D2EE47EEB9}"/>
          </ac:spMkLst>
        </pc:spChg>
      </pc:sldChg>
      <pc:sldChg chg="new del">
        <pc:chgData name="Chris Unwin" userId="ecb1ebdc-b4ce-451a-a330-7da45b58990a" providerId="ADAL" clId="{2FB8D5C1-1576-41DE-BDF3-BDB97CA0F8FA}" dt="2020-10-17T10:42:10.075" v="152" actId="47"/>
        <pc:sldMkLst>
          <pc:docMk/>
          <pc:sldMk cId="1994746188" sldId="762"/>
        </pc:sldMkLst>
      </pc:sldChg>
      <pc:sldChg chg="addSp delSp modSp add mod delAnim modAnim">
        <pc:chgData name="Chris Unwin" userId="ecb1ebdc-b4ce-451a-a330-7da45b58990a" providerId="ADAL" clId="{2FB8D5C1-1576-41DE-BDF3-BDB97CA0F8FA}" dt="2020-10-17T10:48:00.139" v="542" actId="20577"/>
        <pc:sldMkLst>
          <pc:docMk/>
          <pc:sldMk cId="2713588401" sldId="762"/>
        </pc:sldMkLst>
        <pc:spChg chg="mod">
          <ac:chgData name="Chris Unwin" userId="ecb1ebdc-b4ce-451a-a330-7da45b58990a" providerId="ADAL" clId="{2FB8D5C1-1576-41DE-BDF3-BDB97CA0F8FA}" dt="2020-10-17T10:44:47.940" v="237" actId="20577"/>
          <ac:spMkLst>
            <pc:docMk/>
            <pc:sldMk cId="2713588401" sldId="762"/>
            <ac:spMk id="3" creationId="{DAFA68F7-AF8C-4D21-BC0C-0045C7FFDB49}"/>
          </ac:spMkLst>
        </pc:spChg>
        <pc:spChg chg="del">
          <ac:chgData name="Chris Unwin" userId="ecb1ebdc-b4ce-451a-a330-7da45b58990a" providerId="ADAL" clId="{2FB8D5C1-1576-41DE-BDF3-BDB97CA0F8FA}" dt="2020-10-17T10:44:52.014" v="238" actId="478"/>
          <ac:spMkLst>
            <pc:docMk/>
            <pc:sldMk cId="2713588401" sldId="762"/>
            <ac:spMk id="4" creationId="{8A2D932D-BE2B-4FF4-8059-78D2EE47EEB9}"/>
          </ac:spMkLst>
        </pc:spChg>
        <pc:spChg chg="add mod">
          <ac:chgData name="Chris Unwin" userId="ecb1ebdc-b4ce-451a-a330-7da45b58990a" providerId="ADAL" clId="{2FB8D5C1-1576-41DE-BDF3-BDB97CA0F8FA}" dt="2020-10-17T10:48:00.139" v="542" actId="20577"/>
          <ac:spMkLst>
            <pc:docMk/>
            <pc:sldMk cId="2713588401" sldId="762"/>
            <ac:spMk id="5" creationId="{917EB2FE-5F3A-4B52-9678-1BA57EFDC0C8}"/>
          </ac:spMkLst>
        </pc:spChg>
      </pc:sldChg>
      <pc:sldChg chg="new del">
        <pc:chgData name="Chris Unwin" userId="ecb1ebdc-b4ce-451a-a330-7da45b58990a" providerId="ADAL" clId="{2FB8D5C1-1576-41DE-BDF3-BDB97CA0F8FA}" dt="2020-10-17T10:44:38.547" v="220" actId="47"/>
        <pc:sldMkLst>
          <pc:docMk/>
          <pc:sldMk cId="3445498016" sldId="762"/>
        </pc:sldMkLst>
      </pc:sldChg>
      <pc:sldMasterChg chg="delSldLayout">
        <pc:chgData name="Chris Unwin" userId="ecb1ebdc-b4ce-451a-a330-7da45b58990a" providerId="ADAL" clId="{2FB8D5C1-1576-41DE-BDF3-BDB97CA0F8FA}" dt="2020-10-17T10:44:08.179" v="216" actId="47"/>
        <pc:sldMasterMkLst>
          <pc:docMk/>
          <pc:sldMasterMk cId="3920612101" sldId="2147483648"/>
        </pc:sldMasterMkLst>
        <pc:sldLayoutChg chg="del">
          <pc:chgData name="Chris Unwin" userId="ecb1ebdc-b4ce-451a-a330-7da45b58990a" providerId="ADAL" clId="{2FB8D5C1-1576-41DE-BDF3-BDB97CA0F8FA}" dt="2020-10-15T15:19:33.503" v="0" actId="47"/>
          <pc:sldLayoutMkLst>
            <pc:docMk/>
            <pc:sldMasterMk cId="3920612101" sldId="2147483648"/>
            <pc:sldLayoutMk cId="2057611511" sldId="2147483660"/>
          </pc:sldLayoutMkLst>
        </pc:sldLayoutChg>
        <pc:sldLayoutChg chg="del">
          <pc:chgData name="Chris Unwin" userId="ecb1ebdc-b4ce-451a-a330-7da45b58990a" providerId="ADAL" clId="{2FB8D5C1-1576-41DE-BDF3-BDB97CA0F8FA}" dt="2020-10-17T10:44:08.179" v="216" actId="47"/>
          <pc:sldLayoutMkLst>
            <pc:docMk/>
            <pc:sldMasterMk cId="3920612101" sldId="2147483648"/>
            <pc:sldLayoutMk cId="1361522339" sldId="2147483661"/>
          </pc:sldLayoutMkLst>
        </pc:sldLayoutChg>
      </pc:sldMasterChg>
    </pc:docChg>
  </pc:docChgLst>
</pc:chgInfo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2AB306-7DD1-4982-92E5-2D7C832F5CE8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9C5F5B-8555-4C26-950F-369CC657CB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471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401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https://images.unsplash.com/photo-1571266882932-33f7c046a0c9?ixlib=rb-1.2.1&amp;ixid=eyJhcHBfaWQiOjEyMDd9&amp;auto=format&amp;fit=crop&amp;w=634&amp;q=80</a:t>
            </a:r>
          </a:p>
          <a:p>
            <a:endParaRPr lang="en-GB" dirty="0"/>
          </a:p>
          <a:p>
            <a:r>
              <a:rPr lang="en-GB" dirty="0"/>
              <a:t>Don’t let shame control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4378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https://images.unsplash.com/photo-1589578527966-fdac0f44566c?ixlib=rb-1.2.1&amp;ixid=eyJhcHBfaWQiOjEyMDd9&amp;auto=format&amp;fit=crop&amp;w=634&amp;q=80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0286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https://images.unsplash.com/photo-1571498664957-fde285d79857?ixlib=rb-1.2.1&amp;ixid=eyJhcHBfaWQiOjEyMDd9&amp;auto=format&amp;fit=crop&amp;w=564&amp;q=80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3667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https://images.unsplash.com/photo-1571266882932-33f7c046a0c9?ixlib=rb-1.2.1&amp;ixid=eyJhcHBfaWQiOjEyMDd9&amp;auto=format&amp;fit=crop&amp;w=634&amp;q=80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149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Source: https://images.unsplash.com/photo-1578357078586-491adf1aa5ba?ixlib=rb-1.2.1&amp;ixid=eyJhcHBfaWQiOjEyMDd9&amp;auto=format&amp;fit=crop&amp;w=700&amp;q=80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4997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Source: https://images.unsplash.com/photo-1578357078586-491adf1aa5ba?ixlib=rb-1.2.1&amp;ixid=eyJhcHBfaWQiOjEyMDd9&amp;auto=format&amp;fit=crop&amp;w=700&amp;q=80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4361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https://images.unsplash.com/photo-1589578527966-fdac0f44566c?ixlib=rb-1.2.1&amp;ixid=eyJhcHBfaWQiOjEyMDd9&amp;auto=format&amp;fit=crop&amp;w=634&amp;q=80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16358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https://images.unsplash.com/photo-1502355984-b735cb2550ce?ixlib=rb-1.2.1&amp;ixid=eyJhcHBfaWQiOjEyMDd9&amp;auto=format&amp;fit=crop&amp;w=1350&amp;q=80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5676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Images:</a:t>
            </a:r>
          </a:p>
          <a:p>
            <a:r>
              <a:rPr lang="en-GB" dirty="0"/>
              <a:t>https://images.unsplash.com/photo-1508591360875-10163ed98c8e?ixlib=rb-1.2.1&amp;ixid=eyJhcHBfaWQiOjEyMDd9&amp;auto=format&amp;fit=crop&amp;w=675&amp;q=80</a:t>
            </a:r>
          </a:p>
          <a:p>
            <a:r>
              <a:rPr lang="en-GB" dirty="0"/>
              <a:t>https://images.unsplash.com/photo-1589187775328-882e91b3db4f?ixlib=rb-1.2.1&amp;ixid=eyJhcHBfaWQiOjEyMDd9&amp;auto=format&amp;fit=crop&amp;w=1350&amp;q=80</a:t>
            </a:r>
          </a:p>
          <a:p>
            <a:r>
              <a:rPr lang="en-GB" dirty="0"/>
              <a:t>https://images.unsplash.com/photo-1446511437394-36cdff3ae1b3?ixlib=rb-1.2.1&amp;ixid=eyJhcHBfaWQiOjEyMDd9&amp;auto=format&amp;fit=crop&amp;w=1350&amp;q=80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6516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Images:</a:t>
            </a:r>
          </a:p>
          <a:p>
            <a:r>
              <a:rPr lang="en-GB" dirty="0"/>
              <a:t>https://images.unsplash.com/photo-1489710437720-ebb67ec84dd2?ixlib=rb-1.2.1&amp;ixid=eyJhcHBfaWQiOjEyMDd9&amp;auto=format&amp;fit=crop&amp;w=1350&amp;q=80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867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Images:</a:t>
            </a:r>
          </a:p>
          <a:p>
            <a:r>
              <a:rPr lang="en-GB" dirty="0"/>
              <a:t>https://images.unsplash.com/reserve/dPfjQTyJSJ2LpM7D9Yr0_Photo%2015-02-2014.jpg?ixlib=rb-1.2.1&amp;ixid=eyJhcHBfaWQiOjEyMDd9&amp;auto=format&amp;fit=crop&amp;w=1350&amp;q=80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644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402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https://images.unsplash.com/photo-1588720516255-fc99581c9716?ixlib=rb-1.2.1&amp;ixid=eyJhcHBfaWQiOjEyMDd9&amp;auto=format&amp;fit=crop&amp;w=1350&amp;q=80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5770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https://images.unsplash.com/photo-1531956759688-e71cc2586e34?ixlib=rb-1.2.1&amp;ixid=eyJhcHBfaWQiOjEyMDd9&amp;auto=format&amp;fit=crop&amp;w=634&amp;q=80</a:t>
            </a:r>
          </a:p>
          <a:p>
            <a:endParaRPr lang="en-GB" dirty="0"/>
          </a:p>
          <a:p>
            <a:r>
              <a:rPr lang="en-GB" dirty="0"/>
              <a:t>Introspection: the process of observing the operations of one’s own mind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934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https://images.unsplash.com/photo-1543210089-238ae1f26b32?ixlib=rb-1.2.1&amp;ixid=eyJhcHBfaWQiOjEyMDd9&amp;auto=format&amp;fit=crop&amp;w=634&amp;q=80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822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https://images.unsplash.com/photo-1531956759688-e71cc2586e34?ixlib=rb-1.2.1&amp;ixid=eyJhcHBfaWQiOjEyMDd9&amp;auto=format&amp;fit=crop&amp;w=634&amp;q=80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533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27E66-63D0-4B75-BCED-D5CCAB6F4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F37AC5-E4D7-4E3C-913C-617B68BFA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0DFAFC-FC71-448D-9A2A-703855C01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4443A-A339-483A-849B-DA157BA56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3050-82C0-4B88-A35E-5954B74EB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356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126A1-C412-4DBF-846E-7ABFD1EAD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389A93-88D6-4168-8C98-45822E07E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7220E-0ADA-4907-8E5D-4FBA99728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716A1-186A-4E24-952E-96486F678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94E47-C8D9-4536-A944-5943676EC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2966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03B1A-74B0-4D3D-861C-03912F8AEB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F8E226-32A9-491E-85ED-A9BFEDE11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2DCAC-635A-46C1-9548-F788112DC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FDDD7-05E2-4C46-B08E-A08C0F407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137BE-D501-4354-AC2F-13AB4D402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5542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801C6-F461-474A-8736-39EB52034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79038-64B0-4DC8-902F-303959642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BBAC8-3BDB-4412-8B65-582AD4095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83385-4B78-4360-BCEF-7BB217FB9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CD0A1-C8D5-42EE-85FA-002B46282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829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347B4-7A46-4C2F-B970-79EFF4D61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5644EF-94AD-4D14-A15E-5A3E226D2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30000-2658-4D94-87B8-CCDE43F58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0199C-DEE1-4A04-AD19-4B757365C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2C31F-9C98-4FBD-9F53-D9717E659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79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8F148-7A2D-4B79-80CC-75F5AA6CA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149C5-BCAB-422A-A4AE-D685B990A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74FE73-0B15-4FDE-8197-07871A1CD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F5A2B-C316-444B-AF5B-47F6C39B6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F7A1C9-7F11-4AB9-B47C-A8511F63A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59ED80-6E33-428A-82BF-503964F67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0067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CF55E-04B5-4433-B888-CCEA4A99C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176E56-FEDC-48D4-92DB-FA95732A4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6BB3BB-8F1E-429C-A71B-ED2514AD4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A2E782-B701-406D-8910-27C588ECD4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D2C8BD-08FC-4E88-BF48-3CBC050213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407232-9296-41E3-9209-94882CF27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2570E1-CA82-4DB9-9FA3-E968EA9B9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1A2807-666C-441C-9C31-E4A7FD215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3020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2DC3A-DE2B-4ED1-B8F5-240D988FC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38B1E1-D4FE-4DFA-81BF-CA0127AD0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E24282-6B36-4706-9E09-3615956CD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9C4227-A4E8-4D71-9910-892A4BE61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8993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3BDC7F-5369-4671-8D63-22060D97B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C3EC7A-8BE6-4E1F-85CA-EAE0357F6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350B53-AB9C-4F25-9808-98883C56A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016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F471-2E73-4220-8D06-10CC59BDE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5D651-7A07-4890-B15E-E5BAA504A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E0A9E3-E284-4BB5-BE5D-FB06218C4D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BE6EC-23DC-44DD-9FAE-1DED3C556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EB325-B3D7-40C6-809F-BEFA2EDAB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DEAF3-9295-4C87-AB28-20ED1C669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176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7EF1D-55A5-4F49-AE01-23732EE32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B00A87-7301-4047-AAAA-2139E6F322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BA7382-56E1-442F-A17C-2D45FBDE8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9AFF4-8031-4AAF-92CA-F014C5831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036FAB-711D-40DD-BBE1-6D2D8DC8F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DC8587-3E7B-4E9F-88A8-A56A7CBDB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9273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5B4754-C457-4E16-945D-C2D529EA0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B3671-435B-4F95-9F1F-050D26BD6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418CF1-AAD4-47F7-88E1-F2A7A31D88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8C021-9DCC-4769-A65C-65A1F520026E}" type="datetimeFigureOut">
              <a:rPr lang="en-GB" smtClean="0"/>
              <a:t>17/10/2020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66F88-80C2-4BB0-AD68-3FD7414A1D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E1F08-202A-462A-AC7B-ACAFA48C65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0612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unitedgmh.org/mental-health-suppor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hyperlink" Target="https://drchatterjee.com/meditation-and-mindfulness-made-easy-the-very-best-tips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F6eFFCi12v8" TargetMode="External"/><Relationship Id="rId5" Type="http://schemas.openxmlformats.org/officeDocument/2006/relationships/hyperlink" Target="https://chrisunwin.home.blog/2020/02/13/stop-calling-yourself-an-idiot/" TargetMode="External"/><Relationship Id="rId4" Type="http://schemas.openxmlformats.org/officeDocument/2006/relationships/hyperlink" Target="https://www.youtube.com/watch?v=iCvmsMzlF7o&amp;ab_channel=TED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jpe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hoto of island and thunder">
            <a:extLst>
              <a:ext uri="{FF2B5EF4-FFF2-40B4-BE49-F238E27FC236}">
                <a16:creationId xmlns:a16="http://schemas.microsoft.com/office/drawing/2014/main" id="{34C5949D-47F3-4400-A0A4-329A6943D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8636880-AD81-4371-82D2-82699AB06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61987" y="6243484"/>
            <a:ext cx="2812026" cy="538316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Chris Unwin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70F3062-6431-4684-AEE8-D43E03AC36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47203"/>
            <a:ext cx="9144000" cy="1899265"/>
          </a:xfrm>
        </p:spPr>
        <p:txBody>
          <a:bodyPr>
            <a:normAutofit/>
          </a:bodyPr>
          <a:lstStyle/>
          <a:p>
            <a:r>
              <a:rPr lang="en-GB" sz="7200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The language we use: </a:t>
            </a:r>
            <a:br>
              <a:rPr lang="en-GB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GB" sz="3600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10 minutes on introspection, feedback and self-awareness</a:t>
            </a:r>
            <a:endParaRPr lang="en-GB" baseline="30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243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00335" y="0"/>
            <a:ext cx="459166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#2: Self Awareness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Self awareness is not just knowing where you are and what you’re doing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Self awareness is about </a:t>
            </a:r>
            <a:r>
              <a:rPr lang="en-GB" sz="32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Monitoring</a:t>
            </a:r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</a:t>
            </a:r>
          </a:p>
          <a:p>
            <a:pPr marL="0" indent="0" algn="ctr">
              <a:buNone/>
            </a:pPr>
            <a:endParaRPr lang="en-GB" sz="3200" b="1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Understanding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our stress, worries, emotions and beliefs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32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5692878" y="2660778"/>
            <a:ext cx="6037006" cy="15364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Embrace </a:t>
            </a: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Vulnerability</a:t>
            </a: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and </a:t>
            </a: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Honesty</a:t>
            </a: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48571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256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10168" y="0"/>
            <a:ext cx="45818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#3: Feedback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We are afraid of </a:t>
            </a:r>
            <a:r>
              <a:rPr lang="en-GB" sz="32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judgement</a:t>
            </a: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When we speak to or about ourselves we enforce our own judgement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We only self-reflect when things go wrong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11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5574891" y="2660778"/>
            <a:ext cx="6037006" cy="15364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Change up your language.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49161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CC733A03-CBE8-42DD-A994-7E7C4041EC45}"/>
              </a:ext>
            </a:extLst>
          </p:cNvPr>
          <p:cNvSpPr/>
          <p:nvPr/>
        </p:nvSpPr>
        <p:spPr>
          <a:xfrm>
            <a:off x="6095998" y="403122"/>
            <a:ext cx="4916129" cy="1799303"/>
          </a:xfrm>
          <a:prstGeom prst="wedgeEllipseCallout">
            <a:avLst>
              <a:gd name="adj1" fmla="val -48433"/>
              <a:gd name="adj2" fmla="val 67418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I’ll never be able to do this / I can’t do this</a:t>
            </a: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31A7BDA3-803E-4343-BD80-120D03680EBF}"/>
              </a:ext>
            </a:extLst>
          </p:cNvPr>
          <p:cNvSpPr/>
          <p:nvPr/>
        </p:nvSpPr>
        <p:spPr>
          <a:xfrm>
            <a:off x="6095999" y="4197222"/>
            <a:ext cx="4916129" cy="1799303"/>
          </a:xfrm>
          <a:prstGeom prst="wedgeEllipseCallout">
            <a:avLst>
              <a:gd name="adj1" fmla="val 50167"/>
              <a:gd name="adj2" fmla="val -71380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I will be able to do this, who can I ask for help?</a:t>
            </a:r>
          </a:p>
        </p:txBody>
      </p:sp>
      <p:sp>
        <p:nvSpPr>
          <p:cNvPr id="6" name="Arrow: Curved Left 5">
            <a:extLst>
              <a:ext uri="{FF2B5EF4-FFF2-40B4-BE49-F238E27FC236}">
                <a16:creationId xmlns:a16="http://schemas.microsoft.com/office/drawing/2014/main" id="{158BEF57-6540-4787-A2EE-293ED8477D48}"/>
              </a:ext>
            </a:extLst>
          </p:cNvPr>
          <p:cNvSpPr/>
          <p:nvPr/>
        </p:nvSpPr>
        <p:spPr>
          <a:xfrm>
            <a:off x="10903974" y="1897627"/>
            <a:ext cx="943897" cy="2757950"/>
          </a:xfrm>
          <a:prstGeom prst="curved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862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5525729" y="969629"/>
            <a:ext cx="6263148" cy="15364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Stop comparing yourself to others.</a:t>
            </a:r>
          </a:p>
          <a:p>
            <a:pPr marL="0" indent="0" algn="ctr">
              <a:buNone/>
            </a:pPr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Everyone is different.</a:t>
            </a:r>
          </a:p>
          <a:p>
            <a:pPr marL="0" indent="0" algn="ctr">
              <a:buNone/>
            </a:pPr>
            <a:endParaRPr lang="en-GB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Everyone is unique.</a:t>
            </a:r>
          </a:p>
          <a:p>
            <a:pPr marL="0" indent="0" algn="ctr">
              <a:buNone/>
            </a:pPr>
            <a:endParaRPr lang="en-GB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Everyone has something to offer.</a:t>
            </a:r>
          </a:p>
          <a:p>
            <a:pPr marL="0" indent="0" algn="ctr">
              <a:buNone/>
            </a:pPr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" y="0"/>
            <a:ext cx="49209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733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AFA68F7-AF8C-4D21-BC0C-0045C7FFDB49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Conclusions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A2D932D-BE2B-4FF4-8059-78D2EE47EEB9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You are the product of your actions, not your thoughts.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Check in with yourself when times are good, not just bad.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If you need help, reach out.</a:t>
            </a: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  <p:pic>
        <p:nvPicPr>
          <p:cNvPr id="1026" name="Picture 2" descr="view of two persons hands">
            <a:extLst>
              <a:ext uri="{FF2B5EF4-FFF2-40B4-BE49-F238E27FC236}">
                <a16:creationId xmlns:a16="http://schemas.microsoft.com/office/drawing/2014/main" id="{D45228B8-9B80-4431-846E-F97F223F2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510" y="0"/>
            <a:ext cx="466049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00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AFA68F7-AF8C-4D21-BC0C-0045C7FFDB49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Reach out where?</a:t>
            </a:r>
          </a:p>
        </p:txBody>
      </p:sp>
      <p:pic>
        <p:nvPicPr>
          <p:cNvPr id="1026" name="Picture 2" descr="view of two persons hands">
            <a:extLst>
              <a:ext uri="{FF2B5EF4-FFF2-40B4-BE49-F238E27FC236}">
                <a16:creationId xmlns:a16="http://schemas.microsoft.com/office/drawing/2014/main" id="{D45228B8-9B80-4431-846E-F97F223F2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510" y="0"/>
            <a:ext cx="466049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917EB2FE-5F3A-4B52-9678-1BA57EFDC0C8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Every country will have different services</a:t>
            </a:r>
          </a:p>
          <a:p>
            <a:pPr marL="0" indent="0">
              <a:buNone/>
            </a:pPr>
            <a:endParaRPr lang="en-GB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Speak to employers about employee assistance programs</a:t>
            </a:r>
          </a:p>
          <a:p>
            <a:endParaRPr lang="en-GB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Global Mental Health Support: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4"/>
              </a:rPr>
              <a:t>https://unitedgmh.org/mental-health-support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</a:t>
            </a:r>
            <a:endParaRPr lang="en-GB" b="1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endParaRPr lang="en-GB" b="1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endParaRPr lang="en-GB" b="1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endParaRPr lang="en-GB" sz="3200" b="1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3588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15084" y="0"/>
            <a:ext cx="45769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Resources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4"/>
              </a:rPr>
              <a:t>Brene Brown on Vulnerability 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(YouTube)</a:t>
            </a: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5"/>
              </a:rPr>
              <a:t>Stop Calling Yourself An Idiot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(Blog)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6"/>
              </a:rPr>
              <a:t>Meditate in a Moment 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(YouTube)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7"/>
              </a:rPr>
              <a:t>Mindfulness Made Easy 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(Podcast)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360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hank You on wooden blocks">
            <a:extLst>
              <a:ext uri="{FF2B5EF4-FFF2-40B4-BE49-F238E27FC236}">
                <a16:creationId xmlns:a16="http://schemas.microsoft.com/office/drawing/2014/main" id="{F4D0117A-328C-43C2-B4FF-0360AB629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7016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urple cactus">
            <a:extLst>
              <a:ext uri="{FF2B5EF4-FFF2-40B4-BE49-F238E27FC236}">
                <a16:creationId xmlns:a16="http://schemas.microsoft.com/office/drawing/2014/main" id="{C5F86A1C-B6F4-4DF3-B339-FD98ADF299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62" b="18125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64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yellow Awesome-printed signage">
            <a:extLst>
              <a:ext uri="{FF2B5EF4-FFF2-40B4-BE49-F238E27FC236}">
                <a16:creationId xmlns:a16="http://schemas.microsoft.com/office/drawing/2014/main" id="{D9677F9A-8351-4A1E-916E-4F7348196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944" y="0"/>
            <a:ext cx="5145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erson holding white card near green plant">
            <a:extLst>
              <a:ext uri="{FF2B5EF4-FFF2-40B4-BE49-F238E27FC236}">
                <a16:creationId xmlns:a16="http://schemas.microsoft.com/office/drawing/2014/main" id="{36FB2AC1-C83E-4023-8E53-AF9CDA290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142" y="1"/>
            <a:ext cx="7122857" cy="271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825C7D12-9713-4F36-B578-874A6DDADF99}"/>
              </a:ext>
            </a:extLst>
          </p:cNvPr>
          <p:cNvSpPr txBox="1">
            <a:spLocks/>
          </p:cNvSpPr>
          <p:nvPr/>
        </p:nvSpPr>
        <p:spPr>
          <a:xfrm>
            <a:off x="-121836" y="4968977"/>
            <a:ext cx="5236870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Our </a:t>
            </a:r>
            <a:r>
              <a:rPr lang="en-GB" sz="54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Thoughts</a:t>
            </a:r>
            <a:endParaRPr lang="en-GB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3080" name="Picture 8" descr="woman in gray top">
            <a:extLst>
              <a:ext uri="{FF2B5EF4-FFF2-40B4-BE49-F238E27FC236}">
                <a16:creationId xmlns:a16="http://schemas.microsoft.com/office/drawing/2014/main" id="{7CBC4AD3-8053-4570-9E45-9E53C572F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142" y="2713704"/>
            <a:ext cx="7122857" cy="414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383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855FB69C-4BC0-4F76-B546-E32B899D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7344696" y="3159842"/>
            <a:ext cx="2408903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“Good”</a:t>
            </a:r>
          </a:p>
        </p:txBody>
      </p:sp>
    </p:spTree>
    <p:extLst>
      <p:ext uri="{BB962C8B-B14F-4D97-AF65-F5344CB8AC3E}">
        <p14:creationId xmlns:p14="http://schemas.microsoft.com/office/powerpoint/2010/main" val="414342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855FB69C-4BC0-4F76-B546-E32B899D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6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3087329" y="3159842"/>
            <a:ext cx="2045110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“Bad”</a:t>
            </a:r>
          </a:p>
        </p:txBody>
      </p:sp>
    </p:spTree>
    <p:extLst>
      <p:ext uri="{BB962C8B-B14F-4D97-AF65-F5344CB8AC3E}">
        <p14:creationId xmlns:p14="http://schemas.microsoft.com/office/powerpoint/2010/main" val="94717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2792361" y="3159842"/>
            <a:ext cx="6607278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“Meh”</a:t>
            </a:r>
          </a:p>
        </p:txBody>
      </p:sp>
    </p:spTree>
    <p:extLst>
      <p:ext uri="{BB962C8B-B14F-4D97-AF65-F5344CB8AC3E}">
        <p14:creationId xmlns:p14="http://schemas.microsoft.com/office/powerpoint/2010/main" val="79411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ilver and gold steel tool">
            <a:extLst>
              <a:ext uri="{FF2B5EF4-FFF2-40B4-BE49-F238E27FC236}">
                <a16:creationId xmlns:a16="http://schemas.microsoft.com/office/drawing/2014/main" id="{2BE4A051-3C81-4A68-A924-F0C35A5B6F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A1A8F5A-839A-4170-93BD-8EE414CD603D}"/>
              </a:ext>
            </a:extLst>
          </p:cNvPr>
          <p:cNvSpPr txBox="1">
            <a:spLocks/>
          </p:cNvSpPr>
          <p:nvPr/>
        </p:nvSpPr>
        <p:spPr>
          <a:xfrm>
            <a:off x="1292942" y="707923"/>
            <a:ext cx="9606116" cy="1012722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Our thoughts have a profound impact on who we are…</a:t>
            </a:r>
            <a:endParaRPr lang="en-GB" sz="3600" baseline="30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14C6DA-2B21-4B6E-842B-E25CB8492350}"/>
              </a:ext>
            </a:extLst>
          </p:cNvPr>
          <p:cNvSpPr txBox="1">
            <a:spLocks/>
          </p:cNvSpPr>
          <p:nvPr/>
        </p:nvSpPr>
        <p:spPr>
          <a:xfrm>
            <a:off x="1292942" y="5938683"/>
            <a:ext cx="9606116" cy="42278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…But. </a:t>
            </a:r>
            <a:r>
              <a:rPr lang="en-GB" sz="3600" u="sng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We are not the product of our thoughts.</a:t>
            </a:r>
          </a:p>
        </p:txBody>
      </p:sp>
    </p:spTree>
    <p:extLst>
      <p:ext uri="{BB962C8B-B14F-4D97-AF65-F5344CB8AC3E}">
        <p14:creationId xmlns:p14="http://schemas.microsoft.com/office/powerpoint/2010/main" val="201062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335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#1: Introspection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27739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You are the product of how you act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Your thoughts are the product of your experiences - </a:t>
            </a:r>
            <a:r>
              <a:rPr lang="en-GB" sz="32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they are transient</a:t>
            </a:r>
          </a:p>
          <a:p>
            <a:pPr marL="0" indent="0" algn="ctr">
              <a:buNone/>
            </a:pPr>
            <a:endParaRPr lang="en-GB" sz="3200" i="1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You can </a:t>
            </a:r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choose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how to experience those thoughts and emotions</a:t>
            </a:r>
          </a:p>
        </p:txBody>
      </p:sp>
    </p:spTree>
    <p:extLst>
      <p:ext uri="{BB962C8B-B14F-4D97-AF65-F5344CB8AC3E}">
        <p14:creationId xmlns:p14="http://schemas.microsoft.com/office/powerpoint/2010/main" val="5746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6405715" y="1855225"/>
            <a:ext cx="6037006" cy="33878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Observe.</a:t>
            </a:r>
          </a:p>
          <a:p>
            <a:pPr marL="0" indent="0" algn="ctr">
              <a:buNone/>
            </a:pPr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Acknowledge.</a:t>
            </a:r>
          </a:p>
          <a:p>
            <a:pPr marL="0" indent="0" algn="ctr">
              <a:buNone/>
            </a:pPr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Adjust.</a:t>
            </a:r>
          </a:p>
        </p:txBody>
      </p:sp>
      <p:pic>
        <p:nvPicPr>
          <p:cNvPr id="6146" name="Picture 2" descr="standing woman in grey long-sleeved shirt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28975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Eye">
            <a:extLst>
              <a:ext uri="{FF2B5EF4-FFF2-40B4-BE49-F238E27FC236}">
                <a16:creationId xmlns:a16="http://schemas.microsoft.com/office/drawing/2014/main" id="{B06132FF-3BCA-4EF0-A6EA-9656FAE773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7848" y="1614948"/>
            <a:ext cx="914400" cy="914400"/>
          </a:xfrm>
          <a:prstGeom prst="rect">
            <a:avLst/>
          </a:prstGeom>
        </p:spPr>
      </p:pic>
      <p:pic>
        <p:nvPicPr>
          <p:cNvPr id="6" name="Graphic 5" descr="Thumbs up sign">
            <a:extLst>
              <a:ext uri="{FF2B5EF4-FFF2-40B4-BE49-F238E27FC236}">
                <a16:creationId xmlns:a16="http://schemas.microsoft.com/office/drawing/2014/main" id="{57A3938D-2F16-4978-8A6E-00E4DB1D3A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87848" y="2971800"/>
            <a:ext cx="914400" cy="914400"/>
          </a:xfrm>
          <a:prstGeom prst="rect">
            <a:avLst/>
          </a:prstGeom>
        </p:spPr>
      </p:pic>
      <p:pic>
        <p:nvPicPr>
          <p:cNvPr id="8" name="Graphic 7" descr="Tools">
            <a:extLst>
              <a:ext uri="{FF2B5EF4-FFF2-40B4-BE49-F238E27FC236}">
                <a16:creationId xmlns:a16="http://schemas.microsoft.com/office/drawing/2014/main" id="{67C122E6-B75E-4B9A-A720-6666DE0A8B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87848" y="43286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7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935</Words>
  <Application>Microsoft Office PowerPoint</Application>
  <PresentationFormat>Widescreen</PresentationFormat>
  <Paragraphs>118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Bahnschrift SemiLight</vt:lpstr>
      <vt:lpstr>Calibri</vt:lpstr>
      <vt:lpstr>Calibri Light</vt:lpstr>
      <vt:lpstr>Office Theme</vt:lpstr>
      <vt:lpstr>The language we use:  10 minutes on introspection, feedback and self-awareness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language we use:  10 (8) minutes on introspection, feedback and self-awareness</dc:title>
  <dc:creator>Chris Unwin</dc:creator>
  <cp:lastModifiedBy>Chris Unwin</cp:lastModifiedBy>
  <cp:revision>10</cp:revision>
  <dcterms:created xsi:type="dcterms:W3CDTF">2020-09-07T13:18:38Z</dcterms:created>
  <dcterms:modified xsi:type="dcterms:W3CDTF">2020-10-17T10:48:18Z</dcterms:modified>
</cp:coreProperties>
</file>

<file path=docProps/thumbnail.jpeg>
</file>